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280" r:id="rId75"/>
    <p:sldId id="281" r:id="rId76"/>
    <p:sldId id="282" r:id="rId77"/>
    <p:sldId id="283" r:id="rId78"/>
    <p:sldId id="284" r:id="rId79"/>
    <p:sldId id="285" r:id="rId80"/>
    <p:sldId id="286" r:id="rId81"/>
    <p:sldId id="287" r:id="rId82"/>
    <p:sldId id="288" r:id="rId83"/>
    <p:sldId id="289" r:id="rId84"/>
    <p:sldId id="290" r:id="rId85"/>
    <p:sldId id="291" r:id="rId86"/>
    <p:sldId id="292" r:id="rId87"/>
    <p:sldId id="293" r:id="rId88"/>
    <p:sldId id="294" r:id="rId89"/>
    <p:sldId id="295" r:id="rId90"/>
    <p:sldId id="296" r:id="rId91"/>
    <p:sldId id="297" r:id="rId92"/>
    <p:sldId id="298" r:id="rId93"/>
    <p:sldId id="299" r:id="rId94"/>
    <p:sldId id="300" r:id="rId95"/>
    <p:sldId id="301" r:id="rId96"/>
    <p:sldId id="302" r:id="rId97"/>
    <p:sldId id="303" r:id="rId98"/>
    <p:sldId id="353" r:id="rId99"/>
    <p:sldId id="377" r:id="rId100"/>
    <p:sldId id="378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microsoft.com/office/2015/10/relationships/revisionInfo" Target="revisionInfo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34195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74299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64542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34543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42176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14683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29710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65067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00331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626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56467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3697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17957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92751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22106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10265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71019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31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57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634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180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298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92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23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014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336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917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472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49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241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848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387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15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75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6250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1692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7417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22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962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914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4896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647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30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607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9845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1261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9647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9572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7891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3770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5482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0566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82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3512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1493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2378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8419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8936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4892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8958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9121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5638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68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5625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54788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2648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66869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25055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39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83433" y="2599050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Megbolondul</a:t>
            </a:r>
          </a:p>
        </p:txBody>
      </p:sp>
      <p:pic>
        <p:nvPicPr>
          <p:cNvPr id="55" name="Shape 55" descr="cilovani_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725" y="967100"/>
            <a:ext cx="4082823" cy="25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 descr="32F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3" y="719138"/>
            <a:ext cx="829627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AB226-C05C-443B-9773-E0F91A72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Skoro řešení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9CE207-5C53-49AE-9800-810C7C63E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9854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29" name="Shape 229" descr="11C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23863"/>
            <a:ext cx="5715000" cy="42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EA4D8E7-610A-487B-B384-98A6C00021CC}"/>
              </a:ext>
            </a:extLst>
          </p:cNvPr>
          <p:cNvSpPr/>
          <p:nvPr/>
        </p:nvSpPr>
        <p:spPr>
          <a:xfrm>
            <a:off x="5943600" y="2296634"/>
            <a:ext cx="637953" cy="3934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8439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2211572" y="2571749"/>
            <a:ext cx="6620728" cy="199712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Formát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36" name="Shape 236" descr="21A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1247775"/>
            <a:ext cx="2476500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8203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Označení dálnice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3" name="Shape 243" descr="31D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925033"/>
            <a:ext cx="8553450" cy="3885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2762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0" name="Shape 250" descr="41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88" y="400050"/>
            <a:ext cx="721042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4940476-D106-4DEC-8527-36A8F7F30CF4}"/>
              </a:ext>
            </a:extLst>
          </p:cNvPr>
          <p:cNvSpPr txBox="1"/>
          <p:nvPr/>
        </p:nvSpPr>
        <p:spPr>
          <a:xfrm>
            <a:off x="1807536" y="1152475"/>
            <a:ext cx="104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IA</a:t>
            </a:r>
          </a:p>
        </p:txBody>
      </p:sp>
    </p:spTree>
    <p:extLst>
      <p:ext uri="{BB962C8B-B14F-4D97-AF65-F5344CB8AC3E}">
        <p14:creationId xmlns:p14="http://schemas.microsoft.com/office/powerpoint/2010/main" val="16065306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7" name="Shape 257" descr="12O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66" y="0"/>
            <a:ext cx="74408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31C386C-1CD0-425C-8FCE-763D5C962EDF}"/>
              </a:ext>
            </a:extLst>
          </p:cNvPr>
          <p:cNvSpPr/>
          <p:nvPr/>
        </p:nvSpPr>
        <p:spPr>
          <a:xfrm>
            <a:off x="4008474" y="542260"/>
            <a:ext cx="563526" cy="5727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871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4" name="Shape 264" descr="22q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30" y="0"/>
            <a:ext cx="83073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9A49DBA-720B-42B4-AF0A-8526364C369D}"/>
              </a:ext>
            </a:extLst>
          </p:cNvPr>
          <p:cNvSpPr/>
          <p:nvPr/>
        </p:nvSpPr>
        <p:spPr>
          <a:xfrm>
            <a:off x="1233377" y="1945758"/>
            <a:ext cx="1339702" cy="7868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40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1" name="Shape 271" descr="32U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445024"/>
            <a:ext cx="6591300" cy="44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A71B651-3C44-4665-A0FC-2CF7D6F223AD}"/>
              </a:ext>
            </a:extLst>
          </p:cNvPr>
          <p:cNvSpPr txBox="1"/>
          <p:nvPr/>
        </p:nvSpPr>
        <p:spPr>
          <a:xfrm>
            <a:off x="1998920" y="931212"/>
            <a:ext cx="132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Název kapely</a:t>
            </a:r>
          </a:p>
        </p:txBody>
      </p:sp>
    </p:spTree>
    <p:extLst>
      <p:ext uri="{BB962C8B-B14F-4D97-AF65-F5344CB8AC3E}">
        <p14:creationId xmlns:p14="http://schemas.microsoft.com/office/powerpoint/2010/main" val="26784165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8" name="Shape 278" descr="1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0A35094-8214-4B8D-93CA-81B255D51F97}"/>
              </a:ext>
            </a:extLst>
          </p:cNvPr>
          <p:cNvSpPr txBox="1"/>
          <p:nvPr/>
        </p:nvSpPr>
        <p:spPr>
          <a:xfrm>
            <a:off x="1201479" y="574625"/>
            <a:ext cx="214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Zkratka populárních závodů těchto aut</a:t>
            </a:r>
          </a:p>
        </p:txBody>
      </p:sp>
    </p:spTree>
    <p:extLst>
      <p:ext uri="{BB962C8B-B14F-4D97-AF65-F5344CB8AC3E}">
        <p14:creationId xmlns:p14="http://schemas.microsoft.com/office/powerpoint/2010/main" val="34035825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Tlačítko pro obnovení stránky v prohlížeči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85" name="Shape 285" descr="32F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3" y="1017725"/>
            <a:ext cx="8296275" cy="340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61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 descr="243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13" y="9525"/>
            <a:ext cx="8258175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2" name="Shape 292" descr="33H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547688"/>
            <a:ext cx="428625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289CD23-7B72-4D6B-8EBB-AEB461EA7896}"/>
              </a:ext>
            </a:extLst>
          </p:cNvPr>
          <p:cNvSpPr/>
          <p:nvPr/>
        </p:nvSpPr>
        <p:spPr>
          <a:xfrm>
            <a:off x="3104707" y="2571750"/>
            <a:ext cx="520995" cy="3415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77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9" name="Shape 299" descr="4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2673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06" name="Shape 306" descr="1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45BD6E4-AB71-4677-8EAB-71C5281AA6EA}"/>
              </a:ext>
            </a:extLst>
          </p:cNvPr>
          <p:cNvSpPr/>
          <p:nvPr/>
        </p:nvSpPr>
        <p:spPr>
          <a:xfrm>
            <a:off x="4497572" y="2934586"/>
            <a:ext cx="350875" cy="3615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2360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Třetí Bé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13" name="Shape 313" descr="243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13" y="1017725"/>
            <a:ext cx="8258175" cy="411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7945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Trojdimenzionální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20" name="Shape 320" descr="343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4"/>
            <a:ext cx="9143999" cy="3790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825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27" name="Shape 327" descr="44D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8" y="333375"/>
            <a:ext cx="7858125" cy="447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0973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34" name="Shape 334" descr="5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81960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41" name="Shape 341" descr="15b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742950"/>
            <a:ext cx="54483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20831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48" name="Shape 348" descr="25B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3" y="314325"/>
            <a:ext cx="5286375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21056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06325" y="445025"/>
            <a:ext cx="8941981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Tlačítko pro zobrazení na celou obrazovku v prohlížeči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55" name="Shape 355" descr="35F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1848"/>
            <a:ext cx="9144000" cy="341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91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 descr="25B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3" y="314325"/>
            <a:ext cx="5286375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Název hory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62" name="Shape 362" descr="16K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60" y="1152474"/>
            <a:ext cx="7597280" cy="39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76255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69" name="Shape 369" descr="26L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246" y="0"/>
            <a:ext cx="532150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46616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Metr na druhou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76" name="Shape 376" descr="36M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152474"/>
            <a:ext cx="7467600" cy="395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38696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83" name="Shape 383" descr="umisten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66675"/>
            <a:ext cx="7334250" cy="501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4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 descr="26L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246" y="0"/>
            <a:ext cx="53215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 descr="31D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333375"/>
            <a:ext cx="85534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 descr="32U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285750"/>
            <a:ext cx="65913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 descr="33H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547688"/>
            <a:ext cx="428625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 descr="343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5356"/>
            <a:ext cx="9143999" cy="447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 descr="35F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5250"/>
            <a:ext cx="9144000" cy="37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 descr="36M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8100"/>
            <a:ext cx="746760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 descr="11C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23863"/>
            <a:ext cx="5715000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 descr="41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88" y="400050"/>
            <a:ext cx="72104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 descr="4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 descr="44D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8" y="333375"/>
            <a:ext cx="7858125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 descr="umisten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66675"/>
            <a:ext cx="7334250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6" name="Shape 216" descr="5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1C8D6-0716-412E-98CF-355EFB78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C0F4150-9019-45C3-BDDA-242228BC0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488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 descr="11C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23863"/>
            <a:ext cx="5715000" cy="429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206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 descr="12O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66" y="0"/>
            <a:ext cx="744086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810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 descr="1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668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 descr="1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07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 descr="12O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66" y="0"/>
            <a:ext cx="74408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 descr="15b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742950"/>
            <a:ext cx="54483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829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 descr="16K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60" y="0"/>
            <a:ext cx="759728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093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 descr="21A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1247775"/>
            <a:ext cx="2476500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889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 descr="22q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30" y="0"/>
            <a:ext cx="830734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362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 descr="32F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3" y="719138"/>
            <a:ext cx="8296275" cy="370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499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 descr="243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13" y="9525"/>
            <a:ext cx="8258175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478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 descr="25B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3" y="314325"/>
            <a:ext cx="5286375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311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 descr="26L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246" y="0"/>
            <a:ext cx="532150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209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 descr="31D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333375"/>
            <a:ext cx="8553450" cy="447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018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 descr="32U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285750"/>
            <a:ext cx="65913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47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 descr="1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 descr="33H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547688"/>
            <a:ext cx="4286250" cy="404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616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 descr="343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5356"/>
            <a:ext cx="9143999" cy="447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744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 descr="35F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5250"/>
            <a:ext cx="9144000" cy="37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718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 descr="36M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8100"/>
            <a:ext cx="7467600" cy="506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870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 descr="41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88" y="400050"/>
            <a:ext cx="7210425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606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 descr="4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78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 descr="44D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8" y="333375"/>
            <a:ext cx="7858125" cy="447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896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 descr="umisten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66675"/>
            <a:ext cx="7334250" cy="501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772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6" name="Shape 216" descr="5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609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1C8D6-0716-412E-98CF-355EFB78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C0F4150-9019-45C3-BDDA-242228BC0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 descr="1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 descr="11C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23863"/>
            <a:ext cx="5715000" cy="429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168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 descr="12O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66" y="0"/>
            <a:ext cx="744086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910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 descr="1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9669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 descr="1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090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 descr="15b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742950"/>
            <a:ext cx="54483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995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 descr="16K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60" y="0"/>
            <a:ext cx="759728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2044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 descr="21A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1247775"/>
            <a:ext cx="2476500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5943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 descr="22q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30" y="0"/>
            <a:ext cx="830734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9746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 descr="32F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3" y="719138"/>
            <a:ext cx="8296275" cy="370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1246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 descr="243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13" y="9525"/>
            <a:ext cx="8258175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8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 descr="15b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742950"/>
            <a:ext cx="54483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 descr="25B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3" y="314325"/>
            <a:ext cx="5286375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745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 descr="26L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246" y="0"/>
            <a:ext cx="532150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0284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 descr="31D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333375"/>
            <a:ext cx="8553450" cy="447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7764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 descr="32U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285750"/>
            <a:ext cx="65913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042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 descr="33H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547688"/>
            <a:ext cx="4286250" cy="404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4908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 descr="343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5356"/>
            <a:ext cx="9143999" cy="447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250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 descr="35F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5250"/>
            <a:ext cx="9144000" cy="37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0510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 descr="36M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8100"/>
            <a:ext cx="7467600" cy="506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5140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 descr="41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88" y="400050"/>
            <a:ext cx="7210425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3507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 descr="4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6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 descr="16K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60" y="0"/>
            <a:ext cx="75972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 descr="44D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8" y="333375"/>
            <a:ext cx="7858125" cy="447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3536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 descr="umisten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66675"/>
            <a:ext cx="7334250" cy="501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4382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6" name="Shape 216" descr="5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4821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1C8D6-0716-412E-98CF-355EFB78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C0F4150-9019-45C3-BDDA-242228BC0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401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676466" y="487556"/>
            <a:ext cx="6826200" cy="18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7200" dirty="0"/>
              <a:t>Zjednodušení</a:t>
            </a:r>
            <a:endParaRPr lang="en-GB" sz="7200" dirty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9" name="Shape 229" descr="11C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23863"/>
            <a:ext cx="5715000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6" name="Shape 236" descr="21A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1247775"/>
            <a:ext cx="247650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3" name="Shape 243" descr="31D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333375"/>
            <a:ext cx="85534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0" name="Shape 250" descr="41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88" y="400050"/>
            <a:ext cx="72104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7" name="Shape 257" descr="12O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66" y="0"/>
            <a:ext cx="74408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 descr="21A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1247775"/>
            <a:ext cx="247650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4" name="Shape 264" descr="22q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30" y="0"/>
            <a:ext cx="83073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1" name="Shape 271" descr="32U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285750"/>
            <a:ext cx="65913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8" name="Shape 278" descr="1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85" name="Shape 285" descr="32F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3" y="719138"/>
            <a:ext cx="829627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2" name="Shape 292" descr="33H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547688"/>
            <a:ext cx="428625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9" name="Shape 299" descr="43F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8" y="200025"/>
            <a:ext cx="82391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06" name="Shape 306" descr="1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13" name="Shape 313" descr="243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13" y="9525"/>
            <a:ext cx="8258175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20" name="Shape 320" descr="343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5356"/>
            <a:ext cx="9143999" cy="447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27" name="Shape 327" descr="44D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8" y="333375"/>
            <a:ext cx="7858125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 descr="22q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30" y="0"/>
            <a:ext cx="83073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34" name="Shape 334" descr="54B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323850"/>
            <a:ext cx="64960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41" name="Shape 341" descr="15b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742950"/>
            <a:ext cx="54483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48" name="Shape 348" descr="25B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3" y="314325"/>
            <a:ext cx="5286375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55" name="Shape 355" descr="35F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5250"/>
            <a:ext cx="9144000" cy="37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62" name="Shape 362" descr="16K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60" y="0"/>
            <a:ext cx="75972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69" name="Shape 369" descr="26L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246" y="0"/>
            <a:ext cx="53215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76" name="Shape 376" descr="36M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8100"/>
            <a:ext cx="746760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83" name="Shape 383" descr="umisten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66675"/>
            <a:ext cx="7334250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0A256-867D-41BF-A189-5C10E1E5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Nápověda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169C92-7827-42C2-BEEF-6A76E37EA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8332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D4988-AF02-4C62-9310-656288DB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DEF5197-E0F9-427B-A56B-46CDB7F84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šachovnice">
            <a:extLst>
              <a:ext uri="{FF2B5EF4-FFF2-40B4-BE49-F238E27FC236}">
                <a16:creationId xmlns:a16="http://schemas.microsoft.com/office/drawing/2014/main" id="{46332C7D-C028-41C0-A44A-E935F161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0"/>
            <a:ext cx="51165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630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</Words>
  <Application>Microsoft Office PowerPoint</Application>
  <PresentationFormat>Předvádění na obrazovce (16:9)</PresentationFormat>
  <Paragraphs>15</Paragraphs>
  <Slides>123</Slides>
  <Notes>117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123</vt:i4>
      </vt:variant>
    </vt:vector>
  </HeadingPairs>
  <TitlesOfParts>
    <vt:vector size="125" baseType="lpstr">
      <vt:lpstr>Arial</vt:lpstr>
      <vt:lpstr>Simple Light</vt:lpstr>
      <vt:lpstr>Megbolondul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Zjednodušení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Nápověda</vt:lpstr>
      <vt:lpstr>Prezentace aplikace PowerPoint</vt:lpstr>
      <vt:lpstr>Skoro řešení </vt:lpstr>
      <vt:lpstr>Prezentace aplikace PowerPoint</vt:lpstr>
      <vt:lpstr>Prezentace aplikace PowerPoint</vt:lpstr>
      <vt:lpstr>Označení dálnice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Tlačítko pro obnovení stránky v prohlížeči</vt:lpstr>
      <vt:lpstr>Prezentace aplikace PowerPoint</vt:lpstr>
      <vt:lpstr>Prezentace aplikace PowerPoint</vt:lpstr>
      <vt:lpstr>Prezentace aplikace PowerPoint</vt:lpstr>
      <vt:lpstr>Třetí Bé</vt:lpstr>
      <vt:lpstr>Trojdimenzionální</vt:lpstr>
      <vt:lpstr>Prezentace aplikace PowerPoint</vt:lpstr>
      <vt:lpstr>Prezentace aplikace PowerPoint</vt:lpstr>
      <vt:lpstr>Prezentace aplikace PowerPoint</vt:lpstr>
      <vt:lpstr>Prezentace aplikace PowerPoint</vt:lpstr>
      <vt:lpstr>Tlačítko pro zobrazení na celou obrazovku v prohlížeči</vt:lpstr>
      <vt:lpstr>Název hory</vt:lpstr>
      <vt:lpstr>Prezentace aplikace PowerPoint</vt:lpstr>
      <vt:lpstr>Metr na druhou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Megbolondul</dc:title>
  <cp:lastModifiedBy>Katka</cp:lastModifiedBy>
  <cp:revision>4</cp:revision>
  <dcterms:modified xsi:type="dcterms:W3CDTF">2017-11-24T10:56:36Z</dcterms:modified>
</cp:coreProperties>
</file>